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26293-EC91-4E25-A13F-81C88DAD899B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2DC6-F899-4035-AB5C-EAF864CBA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370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26293-EC91-4E25-A13F-81C88DAD899B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2DC6-F899-4035-AB5C-EAF864CBA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748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26293-EC91-4E25-A13F-81C88DAD899B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2DC6-F899-4035-AB5C-EAF864CBA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10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26293-EC91-4E25-A13F-81C88DAD899B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2DC6-F899-4035-AB5C-EAF864CBA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770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26293-EC91-4E25-A13F-81C88DAD899B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2DC6-F899-4035-AB5C-EAF864CBA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838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26293-EC91-4E25-A13F-81C88DAD899B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2DC6-F899-4035-AB5C-EAF864CBA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58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26293-EC91-4E25-A13F-81C88DAD899B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2DC6-F899-4035-AB5C-EAF864CBA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99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26293-EC91-4E25-A13F-81C88DAD899B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2DC6-F899-4035-AB5C-EAF864CBA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3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26293-EC91-4E25-A13F-81C88DAD899B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2DC6-F899-4035-AB5C-EAF864CBA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6574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26293-EC91-4E25-A13F-81C88DAD899B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2DC6-F899-4035-AB5C-EAF864CBA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485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26293-EC91-4E25-A13F-81C88DAD899B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2DC6-F899-4035-AB5C-EAF864CBA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798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6293-EC91-4E25-A13F-81C88DAD899B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92DC6-F899-4035-AB5C-EAF864CBA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256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436" y="598772"/>
            <a:ext cx="8910084" cy="6679549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844062" y="215372"/>
            <a:ext cx="3319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現地状況（９月９日）</a:t>
            </a:r>
          </a:p>
        </p:txBody>
      </p:sp>
    </p:spTree>
    <p:extLst>
      <p:ext uri="{BB962C8B-B14F-4D97-AF65-F5344CB8AC3E}">
        <p14:creationId xmlns:p14="http://schemas.microsoft.com/office/powerpoint/2010/main" val="3023111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6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HGｺﾞｼｯｸM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gifu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Gifu</dc:creator>
  <cp:lastModifiedBy>林　摩希</cp:lastModifiedBy>
  <cp:revision>1</cp:revision>
  <cp:lastPrinted>2022-09-09T02:07:39Z</cp:lastPrinted>
  <dcterms:created xsi:type="dcterms:W3CDTF">2022-09-09T02:06:16Z</dcterms:created>
  <dcterms:modified xsi:type="dcterms:W3CDTF">2022-09-09T06:42:02Z</dcterms:modified>
</cp:coreProperties>
</file>